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8F754F-9CF7-41E9-8784-9BE1E88E550C}">
  <a:tblStyle styleId="{038F754F-9CF7-41E9-8784-9BE1E88E55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youtu.be/r0op8e0LuoU" TargetMode="External"/><Relationship Id="rId5" Type="http://schemas.openxmlformats.org/officeDocument/2006/relationships/hyperlink" Target="http://www.youtube.com/watch?v=r0op8e0LuoU" TargetMode="External"/><Relationship Id="rId6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friehle.co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rofriehle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friehl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rofriehle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rofriehle.co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friehle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rofriehle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rofriehle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rofriehle.com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rofriehle.co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rofriehle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rofriehle.co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profriehle.com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rofriehle.com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rofriehle.com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rofriehle.com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rofriehle.com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5.jpg"/><Relationship Id="rId6" Type="http://schemas.openxmlformats.org/officeDocument/2006/relationships/hyperlink" Target="https://www.youtube.com/watch?v=D7rbiLNf-JI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3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https://youtu.be/r0op8e0LuoU</a:t>
            </a:r>
            <a:r>
              <a:rPr lang="en"/>
              <a:t> </a:t>
            </a:r>
            <a:endParaRPr/>
          </a:p>
        </p:txBody>
      </p:sp>
      <p:pic>
        <p:nvPicPr>
          <p:cNvPr descr="A (Hollywood) exercise in project management, mostly about feature creep, but also suitable for product management teaching." id="125" name="Google Shape;125;p21" title="The New Bradley Desig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sign-off your commits and declare your co-authors, if any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During sprint review, please show and tell, not just tell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Don’t forget your sprint preparation meeting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team steer product to meeting needs right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{038F754F-9CF7-41E9-8784-9BE1E88E550C}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{038F754F-9CF7-41E9-8784-9BE1E88E550C}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 (Quality Gate)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well-working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 from nothing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in the team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44" name="Google Shape;344;p5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0" name="Google Shape;350;p5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1" name="Google Shape;351;p53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58" name="Google Shape;358;p54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66" name="Google Shape;366;p55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8200"/>
            <a:ext cx="8416747" cy="34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Pojects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